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0" r:id="rId5"/>
    <p:sldId id="259" r:id="rId6"/>
    <p:sldId id="263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qi-russia.ru/events/vsemirnyy-den-bezopasnosti-2022/vserossiyskaya-olimpiada-po-bezopasnosti-v-zdravookhranenii.php" TargetMode="External"/><Relationship Id="rId2" Type="http://schemas.openxmlformats.org/officeDocument/2006/relationships/hyperlink" Target="https://mk.mediexpo.ru/konku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ck.ru/y6W8f" TargetMode="External"/><Relationship Id="rId4" Type="http://schemas.openxmlformats.org/officeDocument/2006/relationships/hyperlink" Target="https://www.dpo.rudn.ru/special/med-test-opros-2022/pazient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dsp-nv.ru/news/2021/1609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33" y="109021"/>
            <a:ext cx="4405441" cy="65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smp40.ru/files/cache/images/files/nodus_items/0005/2947/gallery/den-bezopasnosti-patsientov-1600341914-324191-1600341914-226e025c1fdfa19d6a37edeff1ca05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6" b="1163"/>
          <a:stretch/>
        </p:blipFill>
        <p:spPr bwMode="auto">
          <a:xfrm>
            <a:off x="107504" y="4681933"/>
            <a:ext cx="4446265" cy="19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butcrb.zdrav36.ru/images/uploads/16002599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366"/>
          <a:stretch/>
        </p:blipFill>
        <p:spPr bwMode="auto">
          <a:xfrm>
            <a:off x="107504" y="2199157"/>
            <a:ext cx="444626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17 сентября отмечается Всемирный день безопасности пациентов.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107503" y="109021"/>
            <a:ext cx="4446265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s://avatars.mds.yandex.net/i?id=2a0000017a0919d0ef8ba8258c7b7ac4cd85-424551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345"/>
          <a:stretch/>
        </p:blipFill>
        <p:spPr bwMode="auto">
          <a:xfrm>
            <a:off x="1259632" y="1988840"/>
            <a:ext cx="7143625" cy="47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риуроченные к Всемирному дню безопасности пациентов 17 сентября.Мероприя..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1436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6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58" y="692696"/>
            <a:ext cx="8620074" cy="604780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«Лидер качества в здравоохранении»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реализованных командных проектов по решению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качества и безопасности медицинской деятельности в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в Конкурсе приглашаются проектные команды специалистов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медицинских и иных государственных, частных и общественных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осуществляющих профессиональную деятельность в сфере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Пройти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регистрацию во Всероссийском конкурсе «Лидер качества в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можно сайте: 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https://mk.mediexpo.ru/konkurs/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по безопасности в здравоохранении.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Цель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 - выявление уровня компетенций медицинских работников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направлениях обеспечения безопасности медицинской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Подробнее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сайте: </a:t>
            </a: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nqi-russia.ru/events/vsemirnyy-den-bezopasnosti- </a:t>
            </a:r>
          </a:p>
          <a:p>
            <a:pPr algn="r"/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2022/</a:t>
            </a:r>
            <a:r>
              <a:rPr lang="ru-RU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vserossiyskaya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ru-RU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olimpiada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ru-RU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ru-RU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bezopasnosti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-v-</a:t>
            </a:r>
            <a:r>
              <a:rPr lang="ru-RU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zdravookhranenii.php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пройти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опрос для пациентов и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по актуальным вопросам безопасности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пациентов: 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https://www.dpo.rudn.ru/special/med-test-opros-2022/pazienty/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работников: 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clck.ru/y6W8f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58" y="231031"/>
            <a:ext cx="8620074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С 16  по 21 сентября для медицинских работников пройдут мероприятия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2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zkpc-chita.ru/wp-content/uploads/2020/09/Den-bezopasnosti-patsienta-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 b="11268"/>
          <a:stretch/>
        </p:blipFill>
        <p:spPr bwMode="auto">
          <a:xfrm>
            <a:off x="204832" y="188640"/>
            <a:ext cx="875965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kav-crb.ru/images/b438379f0f1f4e10aa3802d169fda1c0SZuGuHoldU8w0Pm2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/>
        </p:blipFill>
        <p:spPr bwMode="auto">
          <a:xfrm>
            <a:off x="179512" y="213546"/>
            <a:ext cx="8784976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1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oksp.ru/wp-content/uploads/2020/09/prezentatsija_vsemirnyj_den_bezopasnosti-patsientov_dlja_med.rabotnikov_11.08.2020_page-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elpol.ru/files/images/medprof_img/2022/09/08/5331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88233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ibb.co/GMKdzHg/1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95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2022-09-16T12:20:46Z</dcterms:created>
  <dcterms:modified xsi:type="dcterms:W3CDTF">2022-09-19T10:57:19Z</dcterms:modified>
</cp:coreProperties>
</file>